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03" r:id="rId3"/>
    <p:sldId id="257" r:id="rId4"/>
    <p:sldId id="261" r:id="rId5"/>
    <p:sldId id="263" r:id="rId6"/>
    <p:sldId id="271" r:id="rId7"/>
    <p:sldId id="265" r:id="rId8"/>
    <p:sldId id="266" r:id="rId9"/>
    <p:sldId id="269" r:id="rId10"/>
    <p:sldId id="270" r:id="rId11"/>
    <p:sldId id="267" r:id="rId12"/>
    <p:sldId id="272" r:id="rId13"/>
    <p:sldId id="308" r:id="rId14"/>
    <p:sldId id="307" r:id="rId15"/>
    <p:sldId id="274" r:id="rId16"/>
    <p:sldId id="273" r:id="rId17"/>
    <p:sldId id="275" r:id="rId18"/>
    <p:sldId id="276" r:id="rId19"/>
    <p:sldId id="304" r:id="rId20"/>
    <p:sldId id="305" r:id="rId21"/>
  </p:sldIdLst>
  <p:sldSz cx="9144000" cy="5143500" type="screen16x9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85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306" y="-96"/>
      </p:cViewPr>
      <p:guideLst>
        <p:guide orient="horz" pos="1574"/>
        <p:guide pos="29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200150"/>
            <a:ext cx="8229600" cy="339407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zh-CN" dirty="0"/>
              <a:t>单击此处编辑母版文本样式</a:t>
            </a:r>
          </a:p>
          <a:p>
            <a:pPr lvl="1" indent="-285750"/>
            <a:r>
              <a:rPr lang="zh-CN" altLang="zh-CN" dirty="0"/>
              <a:t>第二级</a:t>
            </a:r>
          </a:p>
          <a:p>
            <a:pPr lvl="2" indent="-228600"/>
            <a:r>
              <a:rPr lang="zh-CN" altLang="zh-CN" dirty="0"/>
              <a:t>第三级</a:t>
            </a:r>
          </a:p>
          <a:p>
            <a:pPr lvl="3" indent="-228600"/>
            <a:r>
              <a:rPr lang="zh-CN" altLang="zh-CN" dirty="0"/>
              <a:t>第四级</a:t>
            </a:r>
          </a:p>
          <a:p>
            <a:pPr lvl="4" indent="-228600"/>
            <a:r>
              <a:rPr lang="zh-CN" altLang="zh-CN" dirty="0"/>
              <a:t>第五级</a:t>
            </a:r>
          </a:p>
        </p:txBody>
      </p:sp>
      <p:sp>
        <p:nvSpPr>
          <p:cNvPr id="1028" name="日期占位符 1027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457200" y="4683125"/>
            <a:ext cx="21336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1028"/>
          <p:cNvSpPr>
            <a:spLocks noGrp="1" noChangeArrowheads="1"/>
          </p:cNvSpPr>
          <p:nvPr>
            <p:ph type="ftr" sz="quarter" idx="9"/>
          </p:nvPr>
        </p:nvSpPr>
        <p:spPr bwMode="auto">
          <a:xfrm>
            <a:off x="3124200" y="4683125"/>
            <a:ext cx="28956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1029"/>
          <p:cNvSpPr>
            <a:spLocks noGrp="1" noChangeArrowheads="1"/>
          </p:cNvSpPr>
          <p:nvPr>
            <p:ph type="sldNum" sz="quarter" idx="19"/>
          </p:nvPr>
        </p:nvSpPr>
        <p:spPr bwMode="auto">
          <a:xfrm>
            <a:off x="6553200" y="4683125"/>
            <a:ext cx="21336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400" strike="noStrike" noProof="1"/>
          </a:p>
        </p:txBody>
      </p:sp>
      <p:pic>
        <p:nvPicPr>
          <p:cNvPr id="1031" name="图片 1030" descr="PPT背景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350" y="0"/>
            <a:ext cx="9131300" cy="51435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extBox 1"/>
          <p:cNvSpPr txBox="1"/>
          <p:nvPr/>
        </p:nvSpPr>
        <p:spPr>
          <a:xfrm>
            <a:off x="1106488" y="1722140"/>
            <a:ext cx="6985000" cy="15696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慧传生活</a:t>
            </a:r>
            <a:r>
              <a:rPr lang="en-US" altLang="zh-CN" sz="4800" b="1" dirty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V6</a:t>
            </a:r>
            <a:r>
              <a:rPr lang="zh-CN" altLang="en-US" sz="4800" b="1" dirty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软件</a:t>
            </a:r>
            <a:endParaRPr lang="en-US" altLang="zh-CN" sz="4800" b="1" dirty="0" smtClean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4800" b="1" dirty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操作</a:t>
            </a:r>
            <a:r>
              <a:rPr lang="zh-CN" altLang="en-US" sz="48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说明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34620" y="744855"/>
            <a:ext cx="68738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、将“通道”与“预置位”修改为“</a:t>
            </a:r>
            <a:r>
              <a:rPr lang="en-US" altLang="zh-CN" sz="1800" b="1" dirty="0">
                <a:latin typeface="Calibri" panose="020F0502020204030204" charset="0"/>
                <a:cs typeface="Calibri" panose="020F0502020204030204" charset="0"/>
              </a:rPr>
              <a:t>1</a:t>
            </a:r>
            <a:r>
              <a:rPr lang="en-US" altLang="zh-CN" sz="1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1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，然后</a:t>
            </a: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点击</a:t>
            </a:r>
            <a:r>
              <a:rPr lang="zh-CN" altLang="en-US" sz="1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“保存”。</a:t>
            </a:r>
            <a:endParaRPr lang="zh-CN" altLang="en-US" dirty="0"/>
          </a:p>
        </p:txBody>
      </p:sp>
      <p:pic>
        <p:nvPicPr>
          <p:cNvPr id="9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1113155"/>
            <a:ext cx="7703820" cy="3454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/>
          <p:nvPr/>
        </p:nvSpPr>
        <p:spPr>
          <a:xfrm>
            <a:off x="218440" y="717233"/>
            <a:ext cx="7632700" cy="11988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b="1" dirty="0">
                <a:latin typeface="Arial" panose="020B0604020202020204" pitchFamily="34" charset="0"/>
                <a:ea typeface="宋体" panose="02010600030101010101" pitchFamily="2" charset="-122"/>
              </a:rPr>
              <a:t>5、点击“预览”</a:t>
            </a:r>
            <a:r>
              <a:rPr b="1" dirty="0" smtClean="0">
                <a:latin typeface="Arial" panose="020B0604020202020204" pitchFamily="34" charset="0"/>
                <a:ea typeface="宋体" panose="02010600030101010101" pitchFamily="2" charset="-122"/>
              </a:rPr>
              <a:t>即可</a:t>
            </a:r>
            <a:r>
              <a:rPr lang="zh-CN" altLang="en-US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预览</a:t>
            </a:r>
            <a:r>
              <a:rPr b="1" dirty="0" err="1" smtClean="0">
                <a:latin typeface="Arial" panose="020B0604020202020204" pitchFamily="34" charset="0"/>
                <a:ea typeface="宋体" panose="02010600030101010101" pitchFamily="2" charset="-122"/>
              </a:rPr>
              <a:t>视频</a:t>
            </a:r>
            <a:r>
              <a:rPr b="1" dirty="0" smtClean="0">
                <a:latin typeface="Arial" panose="020B0604020202020204" pitchFamily="34" charset="0"/>
                <a:ea typeface="宋体" panose="02010600030101010101" pitchFamily="2" charset="-122"/>
              </a:rPr>
              <a:t>，</a:t>
            </a:r>
            <a:r>
              <a:rPr lang="zh-CN" altLang="en-US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预览成功，</a:t>
            </a:r>
            <a:r>
              <a:rPr lang="zh-CN" altLang="en-US" b="1" dirty="0" smtClean="0"/>
              <a:t>设备的视频功能正常</a:t>
            </a:r>
            <a:r>
              <a:rPr b="1" dirty="0" smtClean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0" y="1038225"/>
            <a:ext cx="8554085" cy="36849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94055"/>
            <a:ext cx="8154035" cy="4064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700" y="627614"/>
            <a:ext cx="80297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四、视频与报警联动</a:t>
            </a:r>
            <a:endParaRPr lang="en-US" altLang="zh-CN" b="1" dirty="0" smtClean="0"/>
          </a:p>
          <a:p>
            <a:r>
              <a:rPr lang="en-US" altLang="zh-CN" b="1" dirty="0" smtClean="0"/>
              <a:t>1</a:t>
            </a:r>
            <a:r>
              <a:rPr lang="zh-CN" altLang="en-US" b="1" dirty="0" smtClean="0"/>
              <a:t>、选中设备，右击选择主机状态，查看无线防区状态。记录下每个防区号和</a:t>
            </a:r>
            <a:endParaRPr lang="en-US" altLang="zh-CN" b="1" dirty="0" smtClean="0"/>
          </a:p>
          <a:p>
            <a:r>
              <a:rPr lang="zh-CN" altLang="en-US" b="1" dirty="0" smtClean="0"/>
              <a:t>防区类型（</a:t>
            </a:r>
            <a:r>
              <a:rPr lang="zh-CN" altLang="en-US" b="1" dirty="0">
                <a:solidFill>
                  <a:srgbClr val="FF0000"/>
                </a:solidFill>
              </a:rPr>
              <a:t>注意：</a:t>
            </a:r>
            <a:r>
              <a:rPr lang="en-US" altLang="zh-CN" b="1" dirty="0">
                <a:solidFill>
                  <a:srgbClr val="FF0000"/>
                </a:solidFill>
              </a:rPr>
              <a:t>H1-S-HC</a:t>
            </a:r>
            <a:r>
              <a:rPr lang="zh-CN" altLang="en-US" b="1" dirty="0" smtClean="0">
                <a:solidFill>
                  <a:srgbClr val="FF0000"/>
                </a:solidFill>
              </a:rPr>
              <a:t>、</a:t>
            </a:r>
            <a:r>
              <a:rPr lang="en-US" altLang="zh-CN" b="1" dirty="0" smtClean="0">
                <a:solidFill>
                  <a:srgbClr val="FF0000"/>
                </a:solidFill>
              </a:rPr>
              <a:t>H3-HC</a:t>
            </a:r>
            <a:r>
              <a:rPr lang="zh-CN" altLang="en-US" b="1" dirty="0" smtClean="0">
                <a:solidFill>
                  <a:srgbClr val="FF0000"/>
                </a:solidFill>
              </a:rPr>
              <a:t>、</a:t>
            </a:r>
            <a:r>
              <a:rPr lang="en-US" altLang="zh-CN" b="1" dirty="0" smtClean="0">
                <a:solidFill>
                  <a:srgbClr val="FF0000"/>
                </a:solidFill>
              </a:rPr>
              <a:t>H3-4G-HC</a:t>
            </a:r>
            <a:r>
              <a:rPr lang="zh-CN" altLang="en-US" b="1" dirty="0" smtClean="0">
                <a:solidFill>
                  <a:srgbClr val="FF0000"/>
                </a:solidFill>
              </a:rPr>
              <a:t>这三个型号无报警功能，不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用进行视频和报警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联动设置</a:t>
            </a:r>
            <a:r>
              <a:rPr lang="zh-CN" altLang="en-US" b="1" dirty="0" smtClean="0"/>
              <a:t>）。</a:t>
            </a:r>
            <a:endParaRPr lang="zh-CN" altLang="en-US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850" y="1550944"/>
            <a:ext cx="6307126" cy="3546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1433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0" y="463150"/>
            <a:ext cx="4301573" cy="4362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805039"/>
            <a:ext cx="36711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本主机有三个无线防区，在添加防</a:t>
            </a:r>
            <a:endParaRPr lang="en-US" altLang="zh-CN" b="1" dirty="0" smtClean="0"/>
          </a:p>
          <a:p>
            <a:r>
              <a:rPr lang="zh-CN" altLang="en-US" b="1" dirty="0" smtClean="0"/>
              <a:t>区时，需要分别为每个防区添加防</a:t>
            </a:r>
            <a:endParaRPr lang="en-US" altLang="zh-CN" b="1" dirty="0" smtClean="0"/>
          </a:p>
          <a:p>
            <a:r>
              <a:rPr lang="zh-CN" altLang="en-US" b="1" dirty="0" smtClean="0"/>
              <a:t>区。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22101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1"/>
          <p:cNvSpPr txBox="1"/>
          <p:nvPr/>
        </p:nvSpPr>
        <p:spPr>
          <a:xfrm>
            <a:off x="179695" y="1192587"/>
            <a:ext cx="2952205" cy="147732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①选中设备，</a:t>
            </a:r>
            <a:r>
              <a:rPr lang="zh-CN" altLang="en-US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右键</a:t>
            </a:r>
            <a:r>
              <a:rPr lang="zh-CN" altLang="en-US" b="1" dirty="0">
                <a:latin typeface="宋体" panose="02010600030101010101" pitchFamily="2" charset="-122"/>
                <a:cs typeface="宋体" panose="02010600030101010101" pitchFamily="2" charset="-122"/>
              </a:rPr>
              <a:t>点击“编辑资料”，</a:t>
            </a:r>
            <a:r>
              <a:rPr lang="zh-CN" altLang="en-US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点击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“主机资料”将“模块编号”改为“001”后点击“添加模块”</a:t>
            </a:r>
          </a:p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851" y="92710"/>
            <a:ext cx="5875655" cy="46494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1"/>
          <p:cNvSpPr txBox="1"/>
          <p:nvPr/>
        </p:nvSpPr>
        <p:spPr>
          <a:xfrm>
            <a:off x="179695" y="803784"/>
            <a:ext cx="6624638" cy="36933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b="1" dirty="0" err="1" smtClean="0">
                <a:latin typeface="Arial" panose="020B0604020202020204" pitchFamily="34" charset="0"/>
                <a:ea typeface="宋体" panose="02010600030101010101" pitchFamily="2" charset="-122"/>
              </a:rPr>
              <a:t>报警弹出视频设置</a:t>
            </a:r>
            <a:r>
              <a:rPr b="1" dirty="0"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33" y="2417445"/>
            <a:ext cx="322395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000</a:t>
            </a:r>
            <a:r>
              <a:rPr lang="zh-CN" altLang="en-US" b="1" dirty="0">
                <a:solidFill>
                  <a:srgbClr val="FF0000"/>
                </a:solidFill>
              </a:rPr>
              <a:t>：主机自带有线防区</a:t>
            </a:r>
            <a:r>
              <a:rPr lang="zh-CN" altLang="en-US" dirty="0"/>
              <a:t/>
            </a:r>
            <a:br>
              <a:rPr lang="zh-CN" altLang="en-US" dirty="0"/>
            </a:br>
            <a:r>
              <a:rPr lang="en-US" altLang="zh-CN" b="1" dirty="0">
                <a:solidFill>
                  <a:srgbClr val="FF0000"/>
                </a:solidFill>
              </a:rPr>
              <a:t>001</a:t>
            </a:r>
            <a:r>
              <a:rPr lang="zh-CN" altLang="en-US" b="1" dirty="0">
                <a:solidFill>
                  <a:srgbClr val="FF0000"/>
                </a:solidFill>
              </a:rPr>
              <a:t>：主机自带无线防区</a:t>
            </a:r>
            <a:br>
              <a:rPr lang="zh-CN" altLang="en-US" b="1" dirty="0">
                <a:solidFill>
                  <a:srgbClr val="FF0000"/>
                </a:solidFill>
              </a:rPr>
            </a:br>
            <a:r>
              <a:rPr lang="en-US" altLang="zh-CN" dirty="0"/>
              <a:t>002</a:t>
            </a:r>
            <a:r>
              <a:rPr lang="zh-CN" altLang="en-US" dirty="0"/>
              <a:t>：无线扩展防区</a:t>
            </a:r>
            <a:br>
              <a:rPr lang="zh-CN" altLang="en-US" dirty="0"/>
            </a:br>
            <a:r>
              <a:rPr lang="en-US" altLang="zh-CN" dirty="0"/>
              <a:t>006</a:t>
            </a:r>
            <a:r>
              <a:rPr lang="zh-CN" altLang="en-US" dirty="0"/>
              <a:t>：声光警示器带无线防区 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000</a:t>
            </a:r>
            <a:r>
              <a:rPr lang="zh-CN" altLang="en-US" dirty="0" smtClean="0"/>
              <a:t>：</a:t>
            </a:r>
            <a:r>
              <a:rPr lang="en-US" altLang="zh-CN" dirty="0" smtClean="0"/>
              <a:t>H2-2G-HC</a:t>
            </a:r>
            <a:r>
              <a:rPr lang="zh-CN" altLang="en-US" dirty="0" smtClean="0"/>
              <a:t>、</a:t>
            </a:r>
            <a:r>
              <a:rPr lang="en-US" altLang="zh-CN" dirty="0" smtClean="0"/>
              <a:t>9214G-HC</a:t>
            </a:r>
          </a:p>
          <a:p>
            <a:r>
              <a:rPr lang="en-US" altLang="zh-CN" dirty="0" smtClean="0"/>
              <a:t>001</a:t>
            </a:r>
            <a:r>
              <a:rPr lang="zh-CN" altLang="en-US" dirty="0" smtClean="0"/>
              <a:t>：</a:t>
            </a:r>
            <a:r>
              <a:rPr lang="en-US" altLang="zh-CN" dirty="0" smtClean="0"/>
              <a:t>H2+</a:t>
            </a:r>
            <a:r>
              <a:rPr lang="zh-CN" altLang="en-US" dirty="0" smtClean="0"/>
              <a:t>、</a:t>
            </a:r>
            <a:r>
              <a:rPr lang="en-US" altLang="zh-CN" dirty="0"/>
              <a:t> </a:t>
            </a:r>
            <a:r>
              <a:rPr lang="en-US" altLang="zh-CN" dirty="0" smtClean="0"/>
              <a:t>H5-HC</a:t>
            </a:r>
            <a:r>
              <a:rPr lang="zh-CN" altLang="en-US" dirty="0" smtClean="0"/>
              <a:t>、</a:t>
            </a:r>
            <a:endParaRPr lang="en-US" altLang="zh-CN" dirty="0"/>
          </a:p>
          <a:p>
            <a:r>
              <a:rPr lang="en-US" altLang="zh-CN" dirty="0" smtClean="0"/>
              <a:t> H2-2G-HC</a:t>
            </a:r>
            <a:r>
              <a:rPr lang="zh-CN" altLang="en-US" dirty="0" smtClean="0"/>
              <a:t>（</a:t>
            </a:r>
            <a:r>
              <a:rPr lang="zh-CN" altLang="en-US" b="1" dirty="0" smtClean="0"/>
              <a:t>也支持无线</a:t>
            </a:r>
            <a:r>
              <a:rPr lang="zh-CN" altLang="en-US" dirty="0" smtClean="0"/>
              <a:t>）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251700" y="754925"/>
            <a:ext cx="4268470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zh-CN" altLang="en-US" sz="1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点击</a:t>
            </a: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“防区资料”将“模块编号”改为“</a:t>
            </a:r>
            <a:r>
              <a:rPr lang="en-US" altLang="zh-CN" sz="1800" b="1" dirty="0">
                <a:latin typeface="Calibri" panose="020F0502020204030204" charset="0"/>
                <a:cs typeface="Calibri" panose="020F0502020204030204" charset="0"/>
              </a:rPr>
              <a:t>001</a:t>
            </a:r>
            <a:r>
              <a:rPr lang="en-US" altLang="zh-CN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，“防区编号”改为“</a:t>
            </a:r>
            <a:r>
              <a:rPr lang="en-US" altLang="zh-CN" sz="1800" b="1" dirty="0" smtClean="0">
                <a:latin typeface="Calibri" panose="020F0502020204030204" charset="0"/>
                <a:cs typeface="Calibri" panose="020F0502020204030204" charset="0"/>
              </a:rPr>
              <a:t>001</a:t>
            </a:r>
            <a:r>
              <a:rPr lang="en-US" altLang="zh-CN" sz="1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后点击</a:t>
            </a:r>
            <a:r>
              <a:rPr lang="zh-CN" altLang="en-US" sz="1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“添加防区”、再分别添加“</a:t>
            </a:r>
            <a:r>
              <a:rPr lang="en-US" altLang="zh-CN" sz="1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002</a:t>
            </a:r>
            <a:r>
              <a:rPr lang="zh-CN" altLang="en-US" sz="1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”和“</a:t>
            </a:r>
            <a:r>
              <a:rPr lang="en-US" altLang="zh-CN" sz="1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003</a:t>
            </a:r>
            <a:r>
              <a:rPr lang="zh-CN" altLang="en-US" sz="1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”。</a:t>
            </a:r>
            <a:endParaRPr lang="zh-CN" altLang="en-US" sz="1800" dirty="0"/>
          </a:p>
        </p:txBody>
      </p:sp>
      <p:pic>
        <p:nvPicPr>
          <p:cNvPr id="18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825" y="219710"/>
            <a:ext cx="4497705" cy="44945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/>
          <p:nvPr/>
        </p:nvSpPr>
        <p:spPr>
          <a:xfrm>
            <a:off x="182880" y="641985"/>
            <a:ext cx="3279140" cy="120032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③</a:t>
            </a:r>
            <a:r>
              <a:rPr b="1" dirty="0" smtClean="0">
                <a:latin typeface="Arial" panose="020B0604020202020204" pitchFamily="34" charset="0"/>
                <a:ea typeface="宋体" panose="02010600030101010101" pitchFamily="2" charset="-122"/>
              </a:rPr>
              <a:t>点击</a:t>
            </a:r>
            <a:r>
              <a:rPr b="1" dirty="0">
                <a:latin typeface="Arial" panose="020B0604020202020204" pitchFamily="34" charset="0"/>
                <a:ea typeface="宋体" panose="02010600030101010101" pitchFamily="2" charset="-122"/>
              </a:rPr>
              <a:t>“预置位防区绑定”，</a:t>
            </a:r>
            <a:r>
              <a:rPr b="1" dirty="0" smtClean="0">
                <a:latin typeface="Arial" panose="020B0604020202020204" pitchFamily="34" charset="0"/>
                <a:ea typeface="宋体" panose="02010600030101010101" pitchFamily="2" charset="-122"/>
              </a:rPr>
              <a:t>将</a:t>
            </a:r>
            <a:r>
              <a:rPr lang="zh-CN" altLang="en-US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添加的</a:t>
            </a:r>
            <a:r>
              <a:rPr b="1" dirty="0" err="1" smtClean="0">
                <a:latin typeface="Arial" panose="020B0604020202020204" pitchFamily="34" charset="0"/>
                <a:ea typeface="宋体" panose="02010600030101010101" pitchFamily="2" charset="-122"/>
              </a:rPr>
              <a:t>防区</a:t>
            </a:r>
            <a:r>
              <a:rPr lang="zh-CN" altLang="en-US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对应的</a:t>
            </a:r>
            <a:r>
              <a:rPr b="1" dirty="0" smtClean="0"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b="1" dirty="0">
                <a:latin typeface="Arial" panose="020B0604020202020204" pitchFamily="34" charset="0"/>
                <a:ea typeface="宋体" panose="02010600030101010101" pitchFamily="2" charset="-122"/>
              </a:rPr>
              <a:t>通道”与“预置位”修改为“1”，点击保存。</a:t>
            </a:r>
          </a:p>
        </p:txBody>
      </p:sp>
      <p:pic>
        <p:nvPicPr>
          <p:cNvPr id="29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255" y="27305"/>
            <a:ext cx="5135245" cy="46469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40" y="619760"/>
            <a:ext cx="8505190" cy="41217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715" y="548076"/>
            <a:ext cx="227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五、警情接收和处理</a:t>
            </a:r>
            <a:endParaRPr lang="zh-CN" alt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78660" y="936248"/>
            <a:ext cx="4833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接收</a:t>
            </a:r>
            <a:r>
              <a:rPr lang="zh-CN" altLang="en-US" b="1" dirty="0" smtClean="0"/>
              <a:t>到报警后，软件会自动弹出报警信息框。</a:t>
            </a:r>
            <a:endParaRPr lang="zh-CN" alt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34" y="1426859"/>
            <a:ext cx="6853453" cy="3692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25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720" y="843630"/>
            <a:ext cx="65806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一</a:t>
            </a:r>
            <a:r>
              <a:rPr lang="zh-CN" altLang="en-US" b="1" dirty="0" smtClean="0"/>
              <a:t>、打开软件</a:t>
            </a:r>
            <a:endParaRPr lang="en-US" altLang="zh-CN" b="1" dirty="0" smtClean="0"/>
          </a:p>
          <a:p>
            <a:r>
              <a:rPr lang="zh-CN" altLang="en-US" b="1" dirty="0" smtClean="0"/>
              <a:t>双击桌面图标，输入用户“</a:t>
            </a:r>
            <a:r>
              <a:rPr lang="en-US" altLang="zh-CN" b="1" dirty="0" smtClean="0"/>
              <a:t>0001</a:t>
            </a:r>
            <a:r>
              <a:rPr lang="zh-CN" altLang="en-US" b="1" dirty="0" smtClean="0"/>
              <a:t>”，密码“</a:t>
            </a:r>
            <a:r>
              <a:rPr lang="en-US" altLang="zh-CN" b="1" dirty="0" smtClean="0"/>
              <a:t>123456</a:t>
            </a:r>
            <a:r>
              <a:rPr lang="zh-CN" altLang="en-US" b="1" dirty="0" smtClean="0"/>
              <a:t>”，登录。</a:t>
            </a:r>
            <a:endParaRPr lang="zh-CN" alt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60" y="2339622"/>
            <a:ext cx="78105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934" y="2118241"/>
            <a:ext cx="4172555" cy="236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829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85" y="1131650"/>
            <a:ext cx="5439465" cy="3438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690" y="555610"/>
            <a:ext cx="8552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点击</a:t>
            </a:r>
            <a:r>
              <a:rPr lang="zh-CN" altLang="en-US" b="1" dirty="0" smtClean="0"/>
              <a:t>“处理警情”，根据弹出的现场视频画面和预录画面判断是否为真实警情</a:t>
            </a:r>
            <a:r>
              <a:rPr lang="zh-CN" altLang="en-US" b="1" dirty="0" smtClean="0"/>
              <a:t>，再</a:t>
            </a:r>
            <a:endParaRPr lang="en-US" altLang="zh-CN" b="1" dirty="0" smtClean="0"/>
          </a:p>
          <a:p>
            <a:r>
              <a:rPr lang="zh-CN" altLang="en-US" b="1" dirty="0" smtClean="0"/>
              <a:t>根据</a:t>
            </a:r>
            <a:r>
              <a:rPr lang="zh-CN" altLang="en-US" b="1" dirty="0" smtClean="0"/>
              <a:t>用户信息，给用户拨打电话，告知警情</a:t>
            </a:r>
            <a:r>
              <a:rPr lang="zh-CN" altLang="en-US" b="1" dirty="0" smtClean="0"/>
              <a:t>。完成</a:t>
            </a:r>
            <a:r>
              <a:rPr lang="zh-CN" altLang="en-US" b="1" dirty="0" smtClean="0"/>
              <a:t>后，点“处理完毕”。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9964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Box 2"/>
          <p:cNvSpPr txBox="1"/>
          <p:nvPr/>
        </p:nvSpPr>
        <p:spPr>
          <a:xfrm>
            <a:off x="207645" y="655955"/>
            <a:ext cx="6840538" cy="36933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b="1" dirty="0"/>
              <a:t>二</a:t>
            </a:r>
            <a:r>
              <a:rPr lang="zh-CN" altLang="en-US" b="1" dirty="0" smtClean="0"/>
              <a:t>、添加用户资料</a:t>
            </a:r>
            <a:endParaRPr b="1" dirty="0"/>
          </a:p>
        </p:txBody>
      </p:sp>
      <p:sp>
        <p:nvSpPr>
          <p:cNvPr id="100" name="文本框 99"/>
          <p:cNvSpPr txBox="1"/>
          <p:nvPr/>
        </p:nvSpPr>
        <p:spPr>
          <a:xfrm>
            <a:off x="323705" y="1025287"/>
            <a:ext cx="7158990" cy="14773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、安装人员将安装的设备型号，设备的</a:t>
            </a:r>
            <a:r>
              <a:rPr lang="en-US" altLang="zh-CN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MAC</a:t>
            </a:r>
            <a:r>
              <a:rPr lang="zh-CN" altLang="en-US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、云</a:t>
            </a:r>
            <a:r>
              <a:rPr lang="en-US" altLang="zh-CN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ID</a:t>
            </a:r>
            <a:r>
              <a:rPr lang="zh-CN" altLang="en-US" b="1" dirty="0"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zh-CN" altLang="en-US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密码、安装的探测器类型及防区编号，安装的店铺的基本信息做好记录提交给中心人员。</a:t>
            </a:r>
            <a:endParaRPr lang="en-US" altLang="zh-CN" b="1" dirty="0" smtClean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b="1" dirty="0" smtClean="0">
                <a:latin typeface="宋体" panose="02010600030101010101" pitchFamily="2" charset="-122"/>
              </a:rPr>
              <a:t>2</a:t>
            </a:r>
            <a:r>
              <a:rPr lang="zh-CN" altLang="en-US" b="1" dirty="0" smtClean="0">
                <a:latin typeface="宋体" panose="02010600030101010101" pitchFamily="2" charset="-122"/>
              </a:rPr>
              <a:t>、店铺信息包括：用户名称、用户地址、店铺负责人、负责人电话等信息。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Box 1"/>
          <p:cNvSpPr txBox="1"/>
          <p:nvPr/>
        </p:nvSpPr>
        <p:spPr>
          <a:xfrm>
            <a:off x="554038" y="630238"/>
            <a:ext cx="6624637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b="1" dirty="0"/>
              <a:t>3</a:t>
            </a:r>
            <a:r>
              <a:rPr lang="zh-CN" altLang="en-US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在V6软件上，点击“资料管理”，再点击“添加用户资料”</a:t>
            </a:r>
          </a:p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06" y="952819"/>
            <a:ext cx="7362005" cy="4139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Box 2"/>
          <p:cNvSpPr txBox="1"/>
          <p:nvPr/>
        </p:nvSpPr>
        <p:spPr>
          <a:xfrm>
            <a:off x="375920" y="667385"/>
            <a:ext cx="3712210" cy="175432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altLang="zh-CN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此处“设备编号”为设备的“</a:t>
            </a:r>
            <a:r>
              <a:rPr altLang="zh-CN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M</a:t>
            </a:r>
            <a:r>
              <a:rPr lang="en-US" altLang="zh-CN" b="1" dirty="0"/>
              <a:t>A</a:t>
            </a:r>
            <a:r>
              <a:rPr altLang="zh-CN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  <a:r>
              <a:rPr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”，将设备的“</a:t>
            </a:r>
            <a:r>
              <a:rPr altLang="zh-CN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M</a:t>
            </a:r>
            <a:r>
              <a:rPr lang="en-US" altLang="zh-CN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altLang="zh-CN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C”</a:t>
            </a:r>
            <a:r>
              <a:rPr lang="zh-CN" altLang="en-US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填写</a:t>
            </a:r>
            <a:r>
              <a:rPr altLang="zh-CN" b="1" dirty="0" err="1" smtClean="0">
                <a:latin typeface="Arial" panose="020B0604020202020204" pitchFamily="34" charset="0"/>
                <a:ea typeface="宋体" panose="02010600030101010101" pitchFamily="2" charset="-122"/>
              </a:rPr>
              <a:t>在此处即可</a:t>
            </a:r>
            <a:r>
              <a:rPr altLang="zh-CN" b="1" dirty="0" err="1">
                <a:latin typeface="Arial" panose="020B0604020202020204" pitchFamily="34" charset="0"/>
                <a:ea typeface="宋体" panose="02010600030101010101" pitchFamily="2" charset="-122"/>
              </a:rPr>
              <a:t>，再依次将用户的资料填写完整，点击“保存”然后“退出”即可</a:t>
            </a:r>
            <a:r>
              <a:rPr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</a:p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5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710" y="19685"/>
            <a:ext cx="4956810" cy="47726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Box 1"/>
          <p:cNvSpPr txBox="1"/>
          <p:nvPr/>
        </p:nvSpPr>
        <p:spPr>
          <a:xfrm>
            <a:off x="420053" y="660083"/>
            <a:ext cx="6048375" cy="36933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b="1" dirty="0" smtClean="0"/>
              <a:t>三、视频配置</a:t>
            </a:r>
            <a:r>
              <a:rPr b="1" dirty="0" smtClean="0"/>
              <a:t>：</a:t>
            </a:r>
            <a:endParaRPr b="1" dirty="0"/>
          </a:p>
        </p:txBody>
      </p:sp>
      <p:sp>
        <p:nvSpPr>
          <p:cNvPr id="100" name="文本框 99"/>
          <p:cNvSpPr txBox="1"/>
          <p:nvPr/>
        </p:nvSpPr>
        <p:spPr>
          <a:xfrm>
            <a:off x="420053" y="1029415"/>
            <a:ext cx="863409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、在</a:t>
            </a:r>
            <a:r>
              <a:rPr lang="en-US" altLang="zh-CN" sz="1800" b="1" dirty="0">
                <a:latin typeface="Calibri" panose="020F0502020204030204" charset="0"/>
                <a:cs typeface="Calibri" panose="020F0502020204030204" charset="0"/>
              </a:rPr>
              <a:t>V6</a:t>
            </a: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软件上添加用户且用户在线时</a:t>
            </a:r>
            <a:r>
              <a:rPr lang="zh-CN" altLang="en-US" sz="1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，选中设备，右键</a:t>
            </a: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点击“编辑资料”再点击“视频配置”：</a:t>
            </a:r>
            <a:endParaRPr lang="zh-CN" altLang="en-US" sz="18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062" y="1648331"/>
            <a:ext cx="6577330" cy="31546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50" y="410210"/>
            <a:ext cx="5089525" cy="43237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1"/>
          <p:cNvSpPr txBox="1"/>
          <p:nvPr/>
        </p:nvSpPr>
        <p:spPr>
          <a:xfrm>
            <a:off x="264160" y="657225"/>
            <a:ext cx="8758555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b="1" dirty="0">
                <a:latin typeface="Arial" panose="020B0604020202020204" pitchFamily="34" charset="0"/>
                <a:ea typeface="宋体" panose="02010600030101010101" pitchFamily="2" charset="-122"/>
              </a:rPr>
              <a:t>2、将“设备厂商”点击“理想云平台”、设备ID为设备“MAC”、端口为“5000”、密码为设备密码“密码”、云ID</a:t>
            </a:r>
            <a:r>
              <a:rPr b="1" dirty="0" smtClean="0">
                <a:latin typeface="Arial" panose="020B0604020202020204" pitchFamily="34" charset="0"/>
                <a:ea typeface="宋体" panose="02010600030101010101" pitchFamily="2" charset="-122"/>
              </a:rPr>
              <a:t>为设备</a:t>
            </a:r>
            <a:r>
              <a:rPr lang="zh-CN" altLang="en-US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为设备云</a:t>
            </a:r>
            <a:r>
              <a:rPr lang="en-US" altLang="zh-CN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ID</a:t>
            </a:r>
            <a:r>
              <a:rPr lang="zh-CN" altLang="en-US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，</a:t>
            </a:r>
            <a:r>
              <a:rPr b="1" dirty="0" smtClean="0">
                <a:latin typeface="Arial" panose="020B0604020202020204" pitchFamily="34" charset="0"/>
                <a:ea typeface="宋体" panose="02010600030101010101" pitchFamily="2" charset="-122"/>
              </a:rPr>
              <a:t>将视频通道点击为</a:t>
            </a:r>
            <a:r>
              <a:rPr b="1" dirty="0">
                <a:latin typeface="Arial" panose="020B0604020202020204" pitchFamily="34" charset="0"/>
                <a:ea typeface="宋体" panose="02010600030101010101" pitchFamily="2" charset="-122"/>
              </a:rPr>
              <a:t>“1”。最后点击“</a:t>
            </a:r>
            <a:r>
              <a:rPr b="1" dirty="0" smtClean="0">
                <a:latin typeface="Arial" panose="020B0604020202020204" pitchFamily="34" charset="0"/>
                <a:ea typeface="宋体" panose="02010600030101010101" pitchFamily="2" charset="-122"/>
              </a:rPr>
              <a:t>保存</a:t>
            </a:r>
            <a:r>
              <a:rPr lang="zh-CN" altLang="en-US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”。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905" y="1303556"/>
            <a:ext cx="4412028" cy="35344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35458" y="1303556"/>
            <a:ext cx="320632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latin typeface="+mn-ea"/>
                <a:ea typeface="+mn-ea"/>
              </a:rPr>
              <a:t>注意：</a:t>
            </a:r>
            <a:endParaRPr lang="en-US" altLang="zh-CN" b="1" dirty="0" smtClean="0">
              <a:latin typeface="+mn-ea"/>
              <a:ea typeface="+mn-ea"/>
            </a:endParaRPr>
          </a:p>
          <a:p>
            <a:r>
              <a:rPr lang="zh-CN" altLang="en-US" b="1" dirty="0">
                <a:latin typeface="+mn-ea"/>
                <a:ea typeface="+mn-ea"/>
              </a:rPr>
              <a:t>①</a:t>
            </a:r>
            <a:r>
              <a:rPr lang="zh-CN" altLang="en-US" b="1" dirty="0" smtClean="0">
                <a:latin typeface="+mn-ea"/>
                <a:ea typeface="+mn-ea"/>
              </a:rPr>
              <a:t>“视频通道”是根据设备型</a:t>
            </a:r>
            <a:endParaRPr lang="en-US" altLang="zh-CN" b="1" dirty="0" smtClean="0">
              <a:latin typeface="+mn-ea"/>
              <a:ea typeface="+mn-ea"/>
            </a:endParaRPr>
          </a:p>
          <a:p>
            <a:r>
              <a:rPr lang="zh-CN" altLang="en-US" b="1" dirty="0" smtClean="0">
                <a:latin typeface="+mn-ea"/>
                <a:ea typeface="+mn-ea"/>
              </a:rPr>
              <a:t>号来定的。</a:t>
            </a:r>
            <a:endParaRPr lang="en-US" altLang="zh-CN" b="1" dirty="0" smtClean="0">
              <a:latin typeface="+mn-ea"/>
              <a:ea typeface="+mn-ea"/>
            </a:endParaRPr>
          </a:p>
          <a:p>
            <a:r>
              <a:rPr lang="zh-CN" altLang="en-US" b="1" dirty="0" smtClean="0">
                <a:latin typeface="+mn-ea"/>
                <a:ea typeface="+mn-ea"/>
              </a:rPr>
              <a:t>视频通道为</a:t>
            </a:r>
            <a:r>
              <a:rPr lang="zh-CN" altLang="en-US" b="1" dirty="0" smtClean="0">
                <a:solidFill>
                  <a:srgbClr val="FF0000"/>
                </a:solidFill>
                <a:latin typeface="+mn-ea"/>
                <a:ea typeface="+mn-ea"/>
              </a:rPr>
              <a:t>“</a:t>
            </a:r>
            <a:r>
              <a:rPr lang="en-US" altLang="zh-CN" b="1" dirty="0" smtClean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r>
              <a:rPr lang="zh-CN" altLang="en-US" b="1" dirty="0" smtClean="0">
                <a:solidFill>
                  <a:srgbClr val="FF0000"/>
                </a:solidFill>
                <a:latin typeface="+mn-ea"/>
                <a:ea typeface="+mn-ea"/>
              </a:rPr>
              <a:t>”</a:t>
            </a:r>
            <a:r>
              <a:rPr lang="zh-CN" altLang="en-US" b="1" dirty="0" smtClean="0">
                <a:latin typeface="+mn-ea"/>
                <a:ea typeface="+mn-ea"/>
              </a:rPr>
              <a:t>的型号：</a:t>
            </a:r>
            <a:endParaRPr lang="en-US" altLang="zh-CN" b="1" dirty="0" smtClean="0">
              <a:latin typeface="+mn-ea"/>
              <a:ea typeface="+mn-ea"/>
            </a:endParaRPr>
          </a:p>
          <a:p>
            <a:r>
              <a:rPr lang="en-US" altLang="zh-CN" b="1" dirty="0" smtClean="0">
                <a:solidFill>
                  <a:srgbClr val="FF0000"/>
                </a:solidFill>
                <a:latin typeface="+mn-ea"/>
                <a:ea typeface="+mn-ea"/>
              </a:rPr>
              <a:t>H1-S-HC</a:t>
            </a:r>
            <a:r>
              <a:rPr lang="zh-CN" altLang="en-US" b="1" dirty="0" smtClean="0">
                <a:solidFill>
                  <a:srgbClr val="FF0000"/>
                </a:solidFill>
                <a:latin typeface="+mn-ea"/>
                <a:ea typeface="+mn-ea"/>
              </a:rPr>
              <a:t>、</a:t>
            </a:r>
            <a:r>
              <a:rPr lang="en-US" altLang="zh-CN" b="1" dirty="0" smtClean="0">
                <a:solidFill>
                  <a:srgbClr val="FF0000"/>
                </a:solidFill>
                <a:latin typeface="+mn-ea"/>
                <a:ea typeface="+mn-ea"/>
              </a:rPr>
              <a:t>H2+</a:t>
            </a:r>
            <a:r>
              <a:rPr lang="zh-CN" altLang="en-US" b="1" dirty="0" smtClean="0">
                <a:solidFill>
                  <a:srgbClr val="FF0000"/>
                </a:solidFill>
                <a:latin typeface="+mn-ea"/>
                <a:ea typeface="+mn-ea"/>
              </a:rPr>
              <a:t>、</a:t>
            </a:r>
            <a:r>
              <a:rPr lang="en-US" altLang="zh-CN" b="1" dirty="0" smtClean="0">
                <a:solidFill>
                  <a:srgbClr val="FF0000"/>
                </a:solidFill>
                <a:latin typeface="+mn-ea"/>
                <a:ea typeface="+mn-ea"/>
              </a:rPr>
              <a:t>H2-2G-HC</a:t>
            </a:r>
            <a:r>
              <a:rPr lang="zh-CN" altLang="en-US" b="1" dirty="0" smtClean="0">
                <a:solidFill>
                  <a:srgbClr val="FF0000"/>
                </a:solidFill>
                <a:latin typeface="+mn-ea"/>
                <a:ea typeface="+mn-ea"/>
              </a:rPr>
              <a:t>、</a:t>
            </a:r>
            <a:endParaRPr lang="en-US" altLang="zh-CN" b="1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r>
              <a:rPr lang="en-US" altLang="zh-CN" b="1" dirty="0" smtClean="0">
                <a:solidFill>
                  <a:srgbClr val="FF0000"/>
                </a:solidFill>
                <a:latin typeface="+mn-ea"/>
                <a:ea typeface="+mn-ea"/>
              </a:rPr>
              <a:t>H3-HC</a:t>
            </a:r>
            <a:r>
              <a:rPr lang="zh-CN" altLang="en-US" b="1" dirty="0" smtClean="0">
                <a:solidFill>
                  <a:srgbClr val="FF0000"/>
                </a:solidFill>
                <a:latin typeface="+mn-ea"/>
                <a:ea typeface="+mn-ea"/>
              </a:rPr>
              <a:t>、</a:t>
            </a:r>
            <a:r>
              <a:rPr lang="en-US" altLang="zh-CN" b="1" dirty="0" smtClean="0">
                <a:solidFill>
                  <a:srgbClr val="FF0000"/>
                </a:solidFill>
                <a:latin typeface="+mn-ea"/>
                <a:ea typeface="+mn-ea"/>
              </a:rPr>
              <a:t>H3-4G-HC</a:t>
            </a:r>
          </a:p>
          <a:p>
            <a:r>
              <a:rPr lang="zh-CN" altLang="en-US" b="1" dirty="0" smtClean="0">
                <a:latin typeface="+mn-ea"/>
                <a:ea typeface="+mn-ea"/>
              </a:rPr>
              <a:t>视频通道为</a:t>
            </a:r>
            <a:r>
              <a:rPr lang="zh-CN" altLang="en-US" b="1" dirty="0" smtClean="0">
                <a:solidFill>
                  <a:srgbClr val="FF0000"/>
                </a:solidFill>
                <a:latin typeface="+mn-ea"/>
                <a:ea typeface="+mn-ea"/>
              </a:rPr>
              <a:t>“</a:t>
            </a:r>
            <a:r>
              <a:rPr lang="en-US" altLang="zh-CN" b="1" dirty="0" smtClean="0">
                <a:solidFill>
                  <a:srgbClr val="FF0000"/>
                </a:solidFill>
                <a:latin typeface="+mn-ea"/>
                <a:ea typeface="+mn-ea"/>
              </a:rPr>
              <a:t>4</a:t>
            </a:r>
            <a:r>
              <a:rPr lang="zh-CN" altLang="en-US" b="1" dirty="0" smtClean="0">
                <a:solidFill>
                  <a:srgbClr val="FF0000"/>
                </a:solidFill>
                <a:latin typeface="+mn-ea"/>
                <a:ea typeface="+mn-ea"/>
              </a:rPr>
              <a:t>”</a:t>
            </a:r>
            <a:r>
              <a:rPr lang="zh-CN" altLang="en-US" b="1" dirty="0" smtClean="0">
                <a:latin typeface="+mn-ea"/>
                <a:ea typeface="+mn-ea"/>
              </a:rPr>
              <a:t>的型号：</a:t>
            </a:r>
            <a:endParaRPr lang="en-US" altLang="zh-CN" b="1" dirty="0" smtClean="0">
              <a:latin typeface="+mn-ea"/>
              <a:ea typeface="+mn-ea"/>
            </a:endParaRPr>
          </a:p>
          <a:p>
            <a:r>
              <a:rPr lang="en-US" altLang="zh-CN" b="1" dirty="0" smtClean="0">
                <a:solidFill>
                  <a:srgbClr val="FF0000"/>
                </a:solidFill>
                <a:latin typeface="+mn-ea"/>
                <a:ea typeface="+mn-ea"/>
              </a:rPr>
              <a:t>H5-HC</a:t>
            </a:r>
            <a:r>
              <a:rPr lang="zh-CN" altLang="en-US" b="1" dirty="0" smtClean="0">
                <a:solidFill>
                  <a:srgbClr val="FF0000"/>
                </a:solidFill>
                <a:latin typeface="+mn-ea"/>
                <a:ea typeface="+mn-ea"/>
              </a:rPr>
              <a:t>、</a:t>
            </a:r>
            <a:r>
              <a:rPr lang="en-US" altLang="zh-CN" b="1" dirty="0" smtClean="0">
                <a:solidFill>
                  <a:srgbClr val="FF0000"/>
                </a:solidFill>
                <a:latin typeface="+mn-ea"/>
                <a:ea typeface="+mn-ea"/>
              </a:rPr>
              <a:t>9214G-HC</a:t>
            </a:r>
          </a:p>
          <a:p>
            <a:r>
              <a:rPr lang="zh-CN" altLang="en-US" b="1" dirty="0" smtClean="0">
                <a:latin typeface="+mn-ea"/>
                <a:ea typeface="+mn-ea"/>
              </a:rPr>
              <a:t>②如果需要发生报警后立即</a:t>
            </a:r>
            <a:endParaRPr lang="en-US" altLang="zh-CN" b="1" dirty="0" smtClean="0">
              <a:latin typeface="+mn-ea"/>
              <a:ea typeface="+mn-ea"/>
            </a:endParaRPr>
          </a:p>
          <a:p>
            <a:r>
              <a:rPr lang="zh-CN" altLang="en-US" b="1" dirty="0" smtClean="0">
                <a:latin typeface="+mn-ea"/>
                <a:ea typeface="+mn-ea"/>
              </a:rPr>
              <a:t>弹出视频，将自动弹视频时</a:t>
            </a:r>
            <a:endParaRPr lang="en-US" altLang="zh-CN" b="1" dirty="0" smtClean="0">
              <a:latin typeface="+mn-ea"/>
              <a:ea typeface="+mn-ea"/>
            </a:endParaRPr>
          </a:p>
          <a:p>
            <a:r>
              <a:rPr lang="zh-CN" altLang="en-US" b="1" dirty="0" smtClean="0">
                <a:latin typeface="+mn-ea"/>
                <a:ea typeface="+mn-ea"/>
              </a:rPr>
              <a:t>间段设为“</a:t>
            </a:r>
            <a:r>
              <a:rPr lang="en-US" altLang="zh-CN" b="1" dirty="0" smtClean="0">
                <a:latin typeface="+mn-ea"/>
                <a:ea typeface="+mn-ea"/>
              </a:rPr>
              <a:t>07:00-07:00</a:t>
            </a:r>
            <a:r>
              <a:rPr lang="zh-CN" altLang="en-US" b="1" dirty="0" smtClean="0">
                <a:latin typeface="+mn-ea"/>
                <a:ea typeface="+mn-ea"/>
              </a:rPr>
              <a:t>”。</a:t>
            </a:r>
            <a:endParaRPr lang="zh-CN" altLang="en-US" b="1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2"/>
          <p:cNvSpPr txBox="1"/>
          <p:nvPr/>
        </p:nvSpPr>
        <p:spPr>
          <a:xfrm>
            <a:off x="689928" y="622935"/>
            <a:ext cx="741680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3、点击“预置位防区绑定</a:t>
            </a:r>
            <a:r>
              <a:rPr lang="zh-CN" altLang="en-US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”。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8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375" y="85725"/>
            <a:ext cx="5159375" cy="4657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539</Words>
  <Application>Microsoft Office PowerPoint</Application>
  <PresentationFormat>全屏显示(16:9)</PresentationFormat>
  <Paragraphs>48</Paragraphs>
  <Slides>20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CHN-JP</cp:lastModifiedBy>
  <cp:revision>104</cp:revision>
  <dcterms:created xsi:type="dcterms:W3CDTF">2016-04-06T01:16:00Z</dcterms:created>
  <dcterms:modified xsi:type="dcterms:W3CDTF">2018-08-27T01:35:51Z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2052-10.1.0.7106</vt:lpwstr>
  </property>
</Properties>
</file>